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74" r:id="rId4"/>
    <p:sldId id="284" r:id="rId5"/>
    <p:sldId id="294" r:id="rId6"/>
    <p:sldId id="276" r:id="rId7"/>
    <p:sldId id="257" r:id="rId8"/>
    <p:sldId id="269" r:id="rId9"/>
    <p:sldId id="262" r:id="rId10"/>
    <p:sldId id="298" r:id="rId11"/>
    <p:sldId id="279" r:id="rId12"/>
    <p:sldId id="263" r:id="rId13"/>
    <p:sldId id="281" r:id="rId14"/>
    <p:sldId id="275" r:id="rId15"/>
    <p:sldId id="268" r:id="rId16"/>
    <p:sldId id="305" r:id="rId17"/>
    <p:sldId id="291" r:id="rId18"/>
    <p:sldId id="260" r:id="rId19"/>
    <p:sldId id="264" r:id="rId20"/>
    <p:sldId id="271" r:id="rId21"/>
    <p:sldId id="273" r:id="rId22"/>
    <p:sldId id="303" r:id="rId23"/>
    <p:sldId id="304" r:id="rId24"/>
    <p:sldId id="272" r:id="rId25"/>
    <p:sldId id="285" r:id="rId26"/>
    <p:sldId id="296" r:id="rId27"/>
    <p:sldId id="301" r:id="rId28"/>
    <p:sldId id="282" r:id="rId29"/>
    <p:sldId id="286" r:id="rId30"/>
    <p:sldId id="289" r:id="rId31"/>
    <p:sldId id="287" r:id="rId32"/>
    <p:sldId id="265" r:id="rId33"/>
    <p:sldId id="270" r:id="rId34"/>
    <p:sldId id="288" r:id="rId35"/>
    <p:sldId id="299" r:id="rId36"/>
    <p:sldId id="280" r:id="rId37"/>
    <p:sldId id="283" r:id="rId38"/>
    <p:sldId id="266" r:id="rId39"/>
    <p:sldId id="278" r:id="rId40"/>
    <p:sldId id="290" r:id="rId41"/>
    <p:sldId id="292" r:id="rId42"/>
    <p:sldId id="302" r:id="rId43"/>
    <p:sldId id="258" r:id="rId44"/>
    <p:sldId id="259" r:id="rId45"/>
    <p:sldId id="295" r:id="rId46"/>
    <p:sldId id="267" r:id="rId47"/>
    <p:sldId id="300" r:id="rId48"/>
    <p:sldId id="293" r:id="rId49"/>
    <p:sldId id="277" r:id="rId50"/>
    <p:sldId id="29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gorithm" id="{123D13B2-CA88-4000-B043-D1097FC54269}">
          <p14:sldIdLst>
            <p14:sldId id="256"/>
            <p14:sldId id="261"/>
            <p14:sldId id="274"/>
            <p14:sldId id="284"/>
            <p14:sldId id="294"/>
            <p14:sldId id="276"/>
          </p14:sldIdLst>
        </p14:section>
        <p14:section name="Prefix - Postfix - Infix notation" id="{560952ED-B552-4DCD-9866-4791985C1FBB}">
          <p14:sldIdLst>
            <p14:sldId id="257"/>
            <p14:sldId id="269"/>
          </p14:sldIdLst>
        </p14:section>
        <p14:section name="Logic and Propositions" id="{22D926D8-E3B3-49FB-885B-9A89538D0409}">
          <p14:sldIdLst>
            <p14:sldId id="262"/>
            <p14:sldId id="298"/>
            <p14:sldId id="279"/>
            <p14:sldId id="263"/>
            <p14:sldId id="281"/>
            <p14:sldId id="275"/>
            <p14:sldId id="268"/>
          </p14:sldIdLst>
        </p14:section>
        <p14:section name="Function" id="{F894E7CA-8796-4EB0-B5C9-6021D31DE6DB}">
          <p14:sldIdLst>
            <p14:sldId id="305"/>
            <p14:sldId id="291"/>
            <p14:sldId id="260"/>
            <p14:sldId id="264"/>
            <p14:sldId id="271"/>
            <p14:sldId id="273"/>
            <p14:sldId id="303"/>
            <p14:sldId id="304"/>
          </p14:sldIdLst>
        </p14:section>
        <p14:section name="Set" id="{91682BCB-9398-41EA-845C-E887BC5AAAA0}">
          <p14:sldIdLst>
            <p14:sldId id="272"/>
            <p14:sldId id="285"/>
            <p14:sldId id="296"/>
            <p14:sldId id="301"/>
          </p14:sldIdLst>
        </p14:section>
        <p14:section name="Recursive Sequence" id="{6521698E-2BC5-4756-A39C-057C68D8C980}">
          <p14:sldIdLst>
            <p14:sldId id="282"/>
            <p14:sldId id="286"/>
            <p14:sldId id="289"/>
            <p14:sldId id="287"/>
          </p14:sldIdLst>
        </p14:section>
        <p14:section name="How many positive Intergers" id="{D76BD649-3B80-4ED5-967D-B6A36B0F5D5D}">
          <p14:sldIdLst>
            <p14:sldId id="265"/>
            <p14:sldId id="270"/>
            <p14:sldId id="288"/>
            <p14:sldId id="299"/>
            <p14:sldId id="280"/>
            <p14:sldId id="283"/>
          </p14:sldIdLst>
        </p14:section>
        <p14:section name="Tree" id="{771DA2DC-43B6-4449-B09F-3D1C01682F11}">
          <p14:sldIdLst>
            <p14:sldId id="266"/>
            <p14:sldId id="278"/>
            <p14:sldId id="290"/>
          </p14:sldIdLst>
        </p14:section>
        <p14:section name="Graph" id="{22200C4C-E557-4498-8CA5-E210D473A12B}">
          <p14:sldIdLst>
            <p14:sldId id="292"/>
            <p14:sldId id="302"/>
            <p14:sldId id="258"/>
            <p14:sldId id="259"/>
            <p14:sldId id="295"/>
            <p14:sldId id="267"/>
            <p14:sldId id="300"/>
          </p14:sldIdLst>
        </p14:section>
        <p14:section name="Circut" id="{4CA199F9-1FBF-4CB9-BCD3-9C0EE4EC094E}">
          <p14:sldIdLst>
            <p14:sldId id="293"/>
          </p14:sldIdLst>
        </p14:section>
        <p14:section name="Outside" id="{4E330875-7E85-4750-847B-443C222013F5}">
          <p14:sldIdLst>
            <p14:sldId id="277"/>
            <p14:sldId id="29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4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Đinh Gia Bảo" userId="2c693ac0dcf7a9ef" providerId="LiveId" clId="{461B4D39-D0B0-475E-8A91-26D2C587FAAA}"/>
    <pc:docChg chg="undo custSel addSld delSld modSld sldOrd addSection modSection">
      <pc:chgData name="Đinh Gia Bảo" userId="2c693ac0dcf7a9ef" providerId="LiveId" clId="{461B4D39-D0B0-475E-8A91-26D2C587FAAA}" dt="2023-07-29T10:49:54.443" v="453"/>
      <pc:docMkLst>
        <pc:docMk/>
      </pc:docMkLst>
      <pc:sldChg chg="addSp delSp modSp new mod">
        <pc:chgData name="Đinh Gia Bảo" userId="2c693ac0dcf7a9ef" providerId="LiveId" clId="{461B4D39-D0B0-475E-8A91-26D2C587FAAA}" dt="2023-07-29T09:54:30.469" v="38" actId="14100"/>
        <pc:sldMkLst>
          <pc:docMk/>
          <pc:sldMk cId="413788852" sldId="256"/>
        </pc:sldMkLst>
        <pc:spChg chg="del">
          <ac:chgData name="Đinh Gia Bảo" userId="2c693ac0dcf7a9ef" providerId="LiveId" clId="{461B4D39-D0B0-475E-8A91-26D2C587FAAA}" dt="2023-07-29T09:53:55.362" v="1" actId="478"/>
          <ac:spMkLst>
            <pc:docMk/>
            <pc:sldMk cId="413788852" sldId="256"/>
            <ac:spMk id="2" creationId="{D73CDDBD-26F4-4C27-A53E-ADF45840FB35}"/>
          </ac:spMkLst>
        </pc:spChg>
        <pc:spChg chg="del">
          <ac:chgData name="Đinh Gia Bảo" userId="2c693ac0dcf7a9ef" providerId="LiveId" clId="{461B4D39-D0B0-475E-8A91-26D2C587FAAA}" dt="2023-07-29T09:53:56.608" v="2" actId="478"/>
          <ac:spMkLst>
            <pc:docMk/>
            <pc:sldMk cId="413788852" sldId="256"/>
            <ac:spMk id="3" creationId="{F1BF1677-C441-4C11-893D-00E9387D40B7}"/>
          </ac:spMkLst>
        </pc:spChg>
        <pc:picChg chg="add mod">
          <ac:chgData name="Đinh Gia Bảo" userId="2c693ac0dcf7a9ef" providerId="LiveId" clId="{461B4D39-D0B0-475E-8A91-26D2C587FAAA}" dt="2023-07-29T09:54:30.469" v="38" actId="14100"/>
          <ac:picMkLst>
            <pc:docMk/>
            <pc:sldMk cId="413788852" sldId="256"/>
            <ac:picMk id="5" creationId="{D1128479-1512-4FD2-B351-5C6D29A1FFC5}"/>
          </ac:picMkLst>
        </pc:picChg>
      </pc:sldChg>
      <pc:sldChg chg="addSp modSp add mod ord">
        <pc:chgData name="Đinh Gia Bảo" userId="2c693ac0dcf7a9ef" providerId="LiveId" clId="{461B4D39-D0B0-475E-8A91-26D2C587FAAA}" dt="2023-07-29T10:23:07.623" v="305"/>
        <pc:sldMkLst>
          <pc:docMk/>
          <pc:sldMk cId="2562960046" sldId="257"/>
        </pc:sldMkLst>
        <pc:picChg chg="add mod">
          <ac:chgData name="Đinh Gia Bảo" userId="2c693ac0dcf7a9ef" providerId="LiveId" clId="{461B4D39-D0B0-475E-8A91-26D2C587FAAA}" dt="2023-07-29T09:55:27.923" v="43" actId="14100"/>
          <ac:picMkLst>
            <pc:docMk/>
            <pc:sldMk cId="2562960046" sldId="257"/>
            <ac:picMk id="3" creationId="{3B2F95C6-9FCC-4E64-B552-2494E77D8EB6}"/>
          </ac:picMkLst>
        </pc:picChg>
      </pc:sldChg>
      <pc:sldChg chg="addSp modSp add mod ord">
        <pc:chgData name="Đinh Gia Bảo" userId="2c693ac0dcf7a9ef" providerId="LiveId" clId="{461B4D39-D0B0-475E-8A91-26D2C587FAAA}" dt="2023-07-29T10:41:31.803" v="391"/>
        <pc:sldMkLst>
          <pc:docMk/>
          <pc:sldMk cId="2570835988" sldId="258"/>
        </pc:sldMkLst>
        <pc:picChg chg="add mod">
          <ac:chgData name="Đinh Gia Bảo" userId="2c693ac0dcf7a9ef" providerId="LiveId" clId="{461B4D39-D0B0-475E-8A91-26D2C587FAAA}" dt="2023-07-29T09:56:05.307" v="48" actId="14100"/>
          <ac:picMkLst>
            <pc:docMk/>
            <pc:sldMk cId="2570835988" sldId="258"/>
            <ac:picMk id="3" creationId="{BC6CF15D-F86D-4076-81E3-89EBC769974A}"/>
          </ac:picMkLst>
        </pc:picChg>
      </pc:sldChg>
      <pc:sldChg chg="addSp modSp add mod ord">
        <pc:chgData name="Đinh Gia Bảo" userId="2c693ac0dcf7a9ef" providerId="LiveId" clId="{461B4D39-D0B0-475E-8A91-26D2C587FAAA}" dt="2023-07-29T10:41:34.853" v="393"/>
        <pc:sldMkLst>
          <pc:docMk/>
          <pc:sldMk cId="3993194287" sldId="259"/>
        </pc:sldMkLst>
        <pc:picChg chg="add mod">
          <ac:chgData name="Đinh Gia Bảo" userId="2c693ac0dcf7a9ef" providerId="LiveId" clId="{461B4D39-D0B0-475E-8A91-26D2C587FAAA}" dt="2023-07-29T09:56:43.434" v="53" actId="14100"/>
          <ac:picMkLst>
            <pc:docMk/>
            <pc:sldMk cId="3993194287" sldId="259"/>
            <ac:picMk id="3" creationId="{5EA49A8E-F3C8-4229-B8FC-31F684634E44}"/>
          </ac:picMkLst>
        </pc:picChg>
      </pc:sldChg>
      <pc:sldChg chg="addSp modSp add mod ord">
        <pc:chgData name="Đinh Gia Bảo" userId="2c693ac0dcf7a9ef" providerId="LiveId" clId="{461B4D39-D0B0-475E-8A91-26D2C587FAAA}" dt="2023-07-29T10:32:56.908" v="337"/>
        <pc:sldMkLst>
          <pc:docMk/>
          <pc:sldMk cId="887979647" sldId="260"/>
        </pc:sldMkLst>
        <pc:picChg chg="add mod">
          <ac:chgData name="Đinh Gia Bảo" userId="2c693ac0dcf7a9ef" providerId="LiveId" clId="{461B4D39-D0B0-475E-8A91-26D2C587FAAA}" dt="2023-07-29T09:59:01.972" v="85" actId="14100"/>
          <ac:picMkLst>
            <pc:docMk/>
            <pc:sldMk cId="887979647" sldId="260"/>
            <ac:picMk id="3" creationId="{9901BC99-0940-4A53-A47F-CE9A6069FD39}"/>
          </ac:picMkLst>
        </pc:picChg>
      </pc:sldChg>
      <pc:sldChg chg="addSp modSp add mod ord">
        <pc:chgData name="Đinh Gia Bảo" userId="2c693ac0dcf7a9ef" providerId="LiveId" clId="{461B4D39-D0B0-475E-8A91-26D2C587FAAA}" dt="2023-07-29T10:19:36.256" v="297"/>
        <pc:sldMkLst>
          <pc:docMk/>
          <pc:sldMk cId="4201411745" sldId="261"/>
        </pc:sldMkLst>
        <pc:picChg chg="add mod">
          <ac:chgData name="Đinh Gia Bảo" userId="2c693ac0dcf7a9ef" providerId="LiveId" clId="{461B4D39-D0B0-475E-8A91-26D2C587FAAA}" dt="2023-07-29T09:59:50.993" v="90" actId="14100"/>
          <ac:picMkLst>
            <pc:docMk/>
            <pc:sldMk cId="4201411745" sldId="261"/>
            <ac:picMk id="3" creationId="{2DF14A81-F1FE-4642-9ADC-7853A4BDED63}"/>
          </ac:picMkLst>
        </pc:picChg>
      </pc:sldChg>
      <pc:sldChg chg="addSp modSp add mod ord">
        <pc:chgData name="Đinh Gia Bảo" userId="2c693ac0dcf7a9ef" providerId="LiveId" clId="{461B4D39-D0B0-475E-8A91-26D2C587FAAA}" dt="2023-07-29T10:27:19.123" v="315"/>
        <pc:sldMkLst>
          <pc:docMk/>
          <pc:sldMk cId="1358617067" sldId="262"/>
        </pc:sldMkLst>
        <pc:picChg chg="add mod">
          <ac:chgData name="Đinh Gia Bảo" userId="2c693ac0dcf7a9ef" providerId="LiveId" clId="{461B4D39-D0B0-475E-8A91-26D2C587FAAA}" dt="2023-07-29T10:26:52.814" v="313" actId="14100"/>
          <ac:picMkLst>
            <pc:docMk/>
            <pc:sldMk cId="1358617067" sldId="262"/>
            <ac:picMk id="3" creationId="{10A4A0B8-B8AA-43CE-92BA-A86215832B61}"/>
          </ac:picMkLst>
        </pc:picChg>
      </pc:sldChg>
      <pc:sldChg chg="addSp modSp add mod ord">
        <pc:chgData name="Đinh Gia Bảo" userId="2c693ac0dcf7a9ef" providerId="LiveId" clId="{461B4D39-D0B0-475E-8A91-26D2C587FAAA}" dt="2023-07-29T10:27:27.966" v="317"/>
        <pc:sldMkLst>
          <pc:docMk/>
          <pc:sldMk cId="4195387879" sldId="263"/>
        </pc:sldMkLst>
        <pc:picChg chg="add mod">
          <ac:chgData name="Đinh Gia Bảo" userId="2c693ac0dcf7a9ef" providerId="LiveId" clId="{461B4D39-D0B0-475E-8A91-26D2C587FAAA}" dt="2023-07-29T10:02:30.510" v="114" actId="14100"/>
          <ac:picMkLst>
            <pc:docMk/>
            <pc:sldMk cId="4195387879" sldId="263"/>
            <ac:picMk id="3" creationId="{BD46AADA-CE6B-40D4-8F66-713C436EEA4B}"/>
          </ac:picMkLst>
        </pc:picChg>
      </pc:sldChg>
      <pc:sldChg chg="addSp modSp add mod ord">
        <pc:chgData name="Đinh Gia Bảo" userId="2c693ac0dcf7a9ef" providerId="LiveId" clId="{461B4D39-D0B0-475E-8A91-26D2C587FAAA}" dt="2023-07-29T10:33:10.246" v="339"/>
        <pc:sldMkLst>
          <pc:docMk/>
          <pc:sldMk cId="2688733108" sldId="264"/>
        </pc:sldMkLst>
        <pc:picChg chg="add mod">
          <ac:chgData name="Đinh Gia Bảo" userId="2c693ac0dcf7a9ef" providerId="LiveId" clId="{461B4D39-D0B0-475E-8A91-26D2C587FAAA}" dt="2023-07-29T10:02:55.299" v="119" actId="1076"/>
          <ac:picMkLst>
            <pc:docMk/>
            <pc:sldMk cId="2688733108" sldId="264"/>
            <ac:picMk id="3" creationId="{92E85C02-F529-481D-BBDA-6505844B1B81}"/>
          </ac:picMkLst>
        </pc:picChg>
      </pc:sldChg>
      <pc:sldChg chg="addSp modSp add mod ord">
        <pc:chgData name="Đinh Gia Bảo" userId="2c693ac0dcf7a9ef" providerId="LiveId" clId="{461B4D39-D0B0-475E-8A91-26D2C587FAAA}" dt="2023-07-29T10:41:37.612" v="395"/>
        <pc:sldMkLst>
          <pc:docMk/>
          <pc:sldMk cId="939621481" sldId="265"/>
        </pc:sldMkLst>
        <pc:picChg chg="add mod">
          <ac:chgData name="Đinh Gia Bảo" userId="2c693ac0dcf7a9ef" providerId="LiveId" clId="{461B4D39-D0B0-475E-8A91-26D2C587FAAA}" dt="2023-07-29T10:03:20.133" v="123" actId="14100"/>
          <ac:picMkLst>
            <pc:docMk/>
            <pc:sldMk cId="939621481" sldId="265"/>
            <ac:picMk id="3" creationId="{8EA02082-73D4-48E0-AAE9-68E144EFFE30}"/>
          </ac:picMkLst>
        </pc:picChg>
      </pc:sldChg>
      <pc:sldChg chg="addSp modSp add mod ord">
        <pc:chgData name="Đinh Gia Bảo" userId="2c693ac0dcf7a9ef" providerId="LiveId" clId="{461B4D39-D0B0-475E-8A91-26D2C587FAAA}" dt="2023-07-29T10:41:43.012" v="397"/>
        <pc:sldMkLst>
          <pc:docMk/>
          <pc:sldMk cId="2204962627" sldId="266"/>
        </pc:sldMkLst>
        <pc:picChg chg="add mod">
          <ac:chgData name="Đinh Gia Bảo" userId="2c693ac0dcf7a9ef" providerId="LiveId" clId="{461B4D39-D0B0-475E-8A91-26D2C587FAAA}" dt="2023-07-29T10:03:55.306" v="129" actId="14100"/>
          <ac:picMkLst>
            <pc:docMk/>
            <pc:sldMk cId="2204962627" sldId="266"/>
            <ac:picMk id="3" creationId="{DEB8BCFD-7C4F-4E94-8BC6-12917381DF5A}"/>
          </ac:picMkLst>
        </pc:picChg>
      </pc:sldChg>
      <pc:sldChg chg="addSp modSp add mod ord">
        <pc:chgData name="Đinh Gia Bảo" userId="2c693ac0dcf7a9ef" providerId="LiveId" clId="{461B4D39-D0B0-475E-8A91-26D2C587FAAA}" dt="2023-07-29T10:23:07.623" v="305"/>
        <pc:sldMkLst>
          <pc:docMk/>
          <pc:sldMk cId="2579410970" sldId="267"/>
        </pc:sldMkLst>
        <pc:picChg chg="add mod">
          <ac:chgData name="Đinh Gia Bảo" userId="2c693ac0dcf7a9ef" providerId="LiveId" clId="{461B4D39-D0B0-475E-8A91-26D2C587FAAA}" dt="2023-07-29T10:04:28" v="135" actId="14100"/>
          <ac:picMkLst>
            <pc:docMk/>
            <pc:sldMk cId="2579410970" sldId="267"/>
            <ac:picMk id="3" creationId="{FD740E59-C8E1-43DF-9319-A0BFDD2AD8CA}"/>
          </ac:picMkLst>
        </pc:picChg>
      </pc:sldChg>
      <pc:sldChg chg="addSp modSp add mod ord">
        <pc:chgData name="Đinh Gia Bảo" userId="2c693ac0dcf7a9ef" providerId="LiveId" clId="{461B4D39-D0B0-475E-8A91-26D2C587FAAA}" dt="2023-07-29T10:32:52.169" v="335"/>
        <pc:sldMkLst>
          <pc:docMk/>
          <pc:sldMk cId="2328108461" sldId="268"/>
        </pc:sldMkLst>
        <pc:picChg chg="add mod">
          <ac:chgData name="Đinh Gia Bảo" userId="2c693ac0dcf7a9ef" providerId="LiveId" clId="{461B4D39-D0B0-475E-8A91-26D2C587FAAA}" dt="2023-07-29T10:05:12.264" v="143" actId="14100"/>
          <ac:picMkLst>
            <pc:docMk/>
            <pc:sldMk cId="2328108461" sldId="268"/>
            <ac:picMk id="3" creationId="{18EC502E-70F8-4310-9FD2-8352CFAB5B58}"/>
          </ac:picMkLst>
        </pc:picChg>
      </pc:sldChg>
      <pc:sldChg chg="addSp modSp add mod ord">
        <pc:chgData name="Đinh Gia Bảo" userId="2c693ac0dcf7a9ef" providerId="LiveId" clId="{461B4D39-D0B0-475E-8A91-26D2C587FAAA}" dt="2023-07-29T10:33:31.527" v="341"/>
        <pc:sldMkLst>
          <pc:docMk/>
          <pc:sldMk cId="3166901102" sldId="269"/>
        </pc:sldMkLst>
        <pc:picChg chg="add mod">
          <ac:chgData name="Đinh Gia Bảo" userId="2c693ac0dcf7a9ef" providerId="LiveId" clId="{461B4D39-D0B0-475E-8A91-26D2C587FAAA}" dt="2023-07-29T10:05:34.279" v="147" actId="1076"/>
          <ac:picMkLst>
            <pc:docMk/>
            <pc:sldMk cId="3166901102" sldId="269"/>
            <ac:picMk id="3" creationId="{61C5E992-E8FF-4F20-9B78-FAC5B30251BF}"/>
          </ac:picMkLst>
        </pc:picChg>
      </pc:sldChg>
      <pc:sldChg chg="addSp modSp add mod ord">
        <pc:chgData name="Đinh Gia Bảo" userId="2c693ac0dcf7a9ef" providerId="LiveId" clId="{461B4D39-D0B0-475E-8A91-26D2C587FAAA}" dt="2023-07-29T10:41:48.044" v="399"/>
        <pc:sldMkLst>
          <pc:docMk/>
          <pc:sldMk cId="2536569204" sldId="270"/>
        </pc:sldMkLst>
        <pc:picChg chg="add mod">
          <ac:chgData name="Đinh Gia Bảo" userId="2c693ac0dcf7a9ef" providerId="LiveId" clId="{461B4D39-D0B0-475E-8A91-26D2C587FAAA}" dt="2023-07-29T10:05:52.474" v="150" actId="14100"/>
          <ac:picMkLst>
            <pc:docMk/>
            <pc:sldMk cId="2536569204" sldId="270"/>
            <ac:picMk id="3" creationId="{EB8E7852-B77F-47D4-9863-E9D161FFB93F}"/>
          </ac:picMkLst>
        </pc:picChg>
      </pc:sldChg>
      <pc:sldChg chg="addSp modSp add mod ord">
        <pc:chgData name="Đinh Gia Bảo" userId="2c693ac0dcf7a9ef" providerId="LiveId" clId="{461B4D39-D0B0-475E-8A91-26D2C587FAAA}" dt="2023-07-29T10:33:49.288" v="345"/>
        <pc:sldMkLst>
          <pc:docMk/>
          <pc:sldMk cId="4181195992" sldId="271"/>
        </pc:sldMkLst>
        <pc:picChg chg="add mod">
          <ac:chgData name="Đinh Gia Bảo" userId="2c693ac0dcf7a9ef" providerId="LiveId" clId="{461B4D39-D0B0-475E-8A91-26D2C587FAAA}" dt="2023-07-29T10:06:09.772" v="153" actId="14100"/>
          <ac:picMkLst>
            <pc:docMk/>
            <pc:sldMk cId="4181195992" sldId="271"/>
            <ac:picMk id="3" creationId="{D48B6667-E869-46AB-90F5-D4D32E6A8DB8}"/>
          </ac:picMkLst>
        </pc:picChg>
      </pc:sldChg>
      <pc:sldChg chg="addSp modSp add mod ord">
        <pc:chgData name="Đinh Gia Bảo" userId="2c693ac0dcf7a9ef" providerId="LiveId" clId="{461B4D39-D0B0-475E-8A91-26D2C587FAAA}" dt="2023-07-29T10:35:01.004" v="355"/>
        <pc:sldMkLst>
          <pc:docMk/>
          <pc:sldMk cId="635104473" sldId="272"/>
        </pc:sldMkLst>
        <pc:picChg chg="add mod">
          <ac:chgData name="Đinh Gia Bảo" userId="2c693ac0dcf7a9ef" providerId="LiveId" clId="{461B4D39-D0B0-475E-8A91-26D2C587FAAA}" dt="2023-07-29T10:06:30.058" v="156" actId="14100"/>
          <ac:picMkLst>
            <pc:docMk/>
            <pc:sldMk cId="635104473" sldId="272"/>
            <ac:picMk id="3" creationId="{4373D2BF-989E-4B56-A8E2-0A726E365105}"/>
          </ac:picMkLst>
        </pc:picChg>
      </pc:sldChg>
      <pc:sldChg chg="addSp modSp add mod ord">
        <pc:chgData name="Đinh Gia Bảo" userId="2c693ac0dcf7a9ef" providerId="LiveId" clId="{461B4D39-D0B0-475E-8A91-26D2C587FAAA}" dt="2023-07-29T10:34:11.283" v="347"/>
        <pc:sldMkLst>
          <pc:docMk/>
          <pc:sldMk cId="2742963326" sldId="273"/>
        </pc:sldMkLst>
        <pc:picChg chg="add mod">
          <ac:chgData name="Đinh Gia Bảo" userId="2c693ac0dcf7a9ef" providerId="LiveId" clId="{461B4D39-D0B0-475E-8A91-26D2C587FAAA}" dt="2023-07-29T10:06:49.074" v="159" actId="14100"/>
          <ac:picMkLst>
            <pc:docMk/>
            <pc:sldMk cId="2742963326" sldId="273"/>
            <ac:picMk id="3" creationId="{25FB7A3E-9C21-4BAD-8AC3-7323F420AB94}"/>
          </ac:picMkLst>
        </pc:picChg>
      </pc:sldChg>
      <pc:sldChg chg="addSp modSp add mod ord">
        <pc:chgData name="Đinh Gia Bảo" userId="2c693ac0dcf7a9ef" providerId="LiveId" clId="{461B4D39-D0B0-475E-8A91-26D2C587FAAA}" dt="2023-07-29T10:20:11.472" v="299"/>
        <pc:sldMkLst>
          <pc:docMk/>
          <pc:sldMk cId="1416072293" sldId="274"/>
        </pc:sldMkLst>
        <pc:picChg chg="add mod">
          <ac:chgData name="Đinh Gia Bảo" userId="2c693ac0dcf7a9ef" providerId="LiveId" clId="{461B4D39-D0B0-475E-8A91-26D2C587FAAA}" dt="2023-07-29T10:07:12.881" v="162" actId="14100"/>
          <ac:picMkLst>
            <pc:docMk/>
            <pc:sldMk cId="1416072293" sldId="274"/>
            <ac:picMk id="3" creationId="{128A9EB6-32B1-49A4-B1D9-556D584D95E5}"/>
          </ac:picMkLst>
        </pc:picChg>
      </pc:sldChg>
      <pc:sldChg chg="addSp modSp add mod ord">
        <pc:chgData name="Đinh Gia Bảo" userId="2c693ac0dcf7a9ef" providerId="LiveId" clId="{461B4D39-D0B0-475E-8A91-26D2C587FAAA}" dt="2023-07-29T10:28:37.066" v="323"/>
        <pc:sldMkLst>
          <pc:docMk/>
          <pc:sldMk cId="4276316296" sldId="275"/>
        </pc:sldMkLst>
        <pc:picChg chg="add mod">
          <ac:chgData name="Đinh Gia Bảo" userId="2c693ac0dcf7a9ef" providerId="LiveId" clId="{461B4D39-D0B0-475E-8A91-26D2C587FAAA}" dt="2023-07-29T10:07:31.704" v="165" actId="14100"/>
          <ac:picMkLst>
            <pc:docMk/>
            <pc:sldMk cId="4276316296" sldId="275"/>
            <ac:picMk id="3" creationId="{203D4960-B795-4B78-99D5-0B8C98E361A7}"/>
          </ac:picMkLst>
        </pc:picChg>
      </pc:sldChg>
      <pc:sldChg chg="add">
        <pc:chgData name="Đinh Gia Bảo" userId="2c693ac0dcf7a9ef" providerId="LiveId" clId="{461B4D39-D0B0-475E-8A91-26D2C587FAAA}" dt="2023-07-29T10:46:03.019" v="429"/>
        <pc:sldMkLst>
          <pc:docMk/>
          <pc:sldMk cId="1652191529" sldId="276"/>
        </pc:sldMkLst>
      </pc:sldChg>
      <pc:sldChg chg="addSp modSp add del mod ord">
        <pc:chgData name="Đinh Gia Bảo" userId="2c693ac0dcf7a9ef" providerId="LiveId" clId="{461B4D39-D0B0-475E-8A91-26D2C587FAAA}" dt="2023-07-29T10:44:49.120" v="418" actId="2696"/>
        <pc:sldMkLst>
          <pc:docMk/>
          <pc:sldMk cId="1682581841" sldId="276"/>
        </pc:sldMkLst>
        <pc:picChg chg="add mod">
          <ac:chgData name="Đinh Gia Bảo" userId="2c693ac0dcf7a9ef" providerId="LiveId" clId="{461B4D39-D0B0-475E-8A91-26D2C587FAAA}" dt="2023-07-29T10:08:23.232" v="172" actId="14100"/>
          <ac:picMkLst>
            <pc:docMk/>
            <pc:sldMk cId="1682581841" sldId="276"/>
            <ac:picMk id="3" creationId="{17CDF36D-0EE3-4CA4-9481-790FC4DB2DF9}"/>
          </ac:picMkLst>
        </pc:picChg>
      </pc:sldChg>
      <pc:sldChg chg="addSp modSp add mod ord">
        <pc:chgData name="Đinh Gia Bảo" userId="2c693ac0dcf7a9ef" providerId="LiveId" clId="{461B4D39-D0B0-475E-8A91-26D2C587FAAA}" dt="2023-07-29T10:23:07.623" v="305"/>
        <pc:sldMkLst>
          <pc:docMk/>
          <pc:sldMk cId="2575947259" sldId="277"/>
        </pc:sldMkLst>
        <pc:picChg chg="add mod">
          <ac:chgData name="Đinh Gia Bảo" userId="2c693ac0dcf7a9ef" providerId="LiveId" clId="{461B4D39-D0B0-475E-8A91-26D2C587FAAA}" dt="2023-07-29T10:08:41.825" v="175" actId="14100"/>
          <ac:picMkLst>
            <pc:docMk/>
            <pc:sldMk cId="2575947259" sldId="277"/>
            <ac:picMk id="3" creationId="{33AD6AEE-29A7-4422-AD5F-9303B87360FD}"/>
          </ac:picMkLst>
        </pc:picChg>
      </pc:sldChg>
      <pc:sldChg chg="addSp modSp add mod ord">
        <pc:chgData name="Đinh Gia Bảo" userId="2c693ac0dcf7a9ef" providerId="LiveId" clId="{461B4D39-D0B0-475E-8A91-26D2C587FAAA}" dt="2023-07-29T10:44:55.008" v="420"/>
        <pc:sldMkLst>
          <pc:docMk/>
          <pc:sldMk cId="833184719" sldId="278"/>
        </pc:sldMkLst>
        <pc:picChg chg="add mod">
          <ac:chgData name="Đinh Gia Bảo" userId="2c693ac0dcf7a9ef" providerId="LiveId" clId="{461B4D39-D0B0-475E-8A91-26D2C587FAAA}" dt="2023-07-29T10:09:00.610" v="179" actId="14100"/>
          <ac:picMkLst>
            <pc:docMk/>
            <pc:sldMk cId="833184719" sldId="278"/>
            <ac:picMk id="3" creationId="{627FD593-4760-4B24-A1EE-D8B9003B6847}"/>
          </ac:picMkLst>
        </pc:picChg>
      </pc:sldChg>
      <pc:sldChg chg="addSp modSp add mod ord">
        <pc:chgData name="Đinh Gia Bảo" userId="2c693ac0dcf7a9ef" providerId="LiveId" clId="{461B4D39-D0B0-475E-8A91-26D2C587FAAA}" dt="2023-07-29T10:31:22.761" v="327"/>
        <pc:sldMkLst>
          <pc:docMk/>
          <pc:sldMk cId="1126803296" sldId="279"/>
        </pc:sldMkLst>
        <pc:picChg chg="add mod">
          <ac:chgData name="Đinh Gia Bảo" userId="2c693ac0dcf7a9ef" providerId="LiveId" clId="{461B4D39-D0B0-475E-8A91-26D2C587FAAA}" dt="2023-07-29T10:09:23.686" v="184" actId="14100"/>
          <ac:picMkLst>
            <pc:docMk/>
            <pc:sldMk cId="1126803296" sldId="279"/>
            <ac:picMk id="3" creationId="{CC702E8C-7CA6-4CAD-9EE9-791F22FF77CE}"/>
          </ac:picMkLst>
        </pc:picChg>
      </pc:sldChg>
      <pc:sldChg chg="add">
        <pc:chgData name="Đinh Gia Bảo" userId="2c693ac0dcf7a9ef" providerId="LiveId" clId="{461B4D39-D0B0-475E-8A91-26D2C587FAAA}" dt="2023-07-29T10:42:15.334" v="403"/>
        <pc:sldMkLst>
          <pc:docMk/>
          <pc:sldMk cId="898987786" sldId="280"/>
        </pc:sldMkLst>
      </pc:sldChg>
      <pc:sldChg chg="addSp modSp add del mod ord">
        <pc:chgData name="Đinh Gia Bảo" userId="2c693ac0dcf7a9ef" providerId="LiveId" clId="{461B4D39-D0B0-475E-8A91-26D2C587FAAA}" dt="2023-07-29T10:42:02.710" v="400" actId="2696"/>
        <pc:sldMkLst>
          <pc:docMk/>
          <pc:sldMk cId="2569576323" sldId="280"/>
        </pc:sldMkLst>
        <pc:picChg chg="add mod">
          <ac:chgData name="Đinh Gia Bảo" userId="2c693ac0dcf7a9ef" providerId="LiveId" clId="{461B4D39-D0B0-475E-8A91-26D2C587FAAA}" dt="2023-07-29T10:09:46.848" v="187" actId="14100"/>
          <ac:picMkLst>
            <pc:docMk/>
            <pc:sldMk cId="2569576323" sldId="280"/>
            <ac:picMk id="3" creationId="{41CC615D-DFB4-46BB-8BE8-948004F02B49}"/>
          </ac:picMkLst>
        </pc:picChg>
      </pc:sldChg>
      <pc:sldChg chg="addSp modSp add mod ord">
        <pc:chgData name="Đinh Gia Bảo" userId="2c693ac0dcf7a9ef" providerId="LiveId" clId="{461B4D39-D0B0-475E-8A91-26D2C587FAAA}" dt="2023-07-29T10:34:36.394" v="351"/>
        <pc:sldMkLst>
          <pc:docMk/>
          <pc:sldMk cId="2954436354" sldId="281"/>
        </pc:sldMkLst>
        <pc:picChg chg="add mod">
          <ac:chgData name="Đinh Gia Bảo" userId="2c693ac0dcf7a9ef" providerId="LiveId" clId="{461B4D39-D0B0-475E-8A91-26D2C587FAAA}" dt="2023-07-29T10:10:08.836" v="191" actId="1037"/>
          <ac:picMkLst>
            <pc:docMk/>
            <pc:sldMk cId="2954436354" sldId="281"/>
            <ac:picMk id="3" creationId="{6F4AA4AE-0B3D-4487-ACEC-D88AD5637CFB}"/>
          </ac:picMkLst>
        </pc:picChg>
      </pc:sldChg>
      <pc:sldChg chg="addSp modSp add del mod ord">
        <pc:chgData name="Đinh Gia Bảo" userId="2c693ac0dcf7a9ef" providerId="LiveId" clId="{461B4D39-D0B0-475E-8A91-26D2C587FAAA}" dt="2023-07-29T10:37:32.877" v="372" actId="2696"/>
        <pc:sldMkLst>
          <pc:docMk/>
          <pc:sldMk cId="801323186" sldId="282"/>
        </pc:sldMkLst>
        <pc:picChg chg="add mod">
          <ac:chgData name="Đinh Gia Bảo" userId="2c693ac0dcf7a9ef" providerId="LiveId" clId="{461B4D39-D0B0-475E-8A91-26D2C587FAAA}" dt="2023-07-29T10:10:26.691" v="194" actId="14100"/>
          <ac:picMkLst>
            <pc:docMk/>
            <pc:sldMk cId="801323186" sldId="282"/>
            <ac:picMk id="3" creationId="{A69FCA27-4ABE-417C-A343-1B3AE1B009C8}"/>
          </ac:picMkLst>
        </pc:picChg>
      </pc:sldChg>
      <pc:sldChg chg="add">
        <pc:chgData name="Đinh Gia Bảo" userId="2c693ac0dcf7a9ef" providerId="LiveId" clId="{461B4D39-D0B0-475E-8A91-26D2C587FAAA}" dt="2023-07-29T10:38:05.845" v="375"/>
        <pc:sldMkLst>
          <pc:docMk/>
          <pc:sldMk cId="4179765765" sldId="282"/>
        </pc:sldMkLst>
      </pc:sldChg>
      <pc:sldChg chg="addSp modSp add mod ord">
        <pc:chgData name="Đinh Gia Bảo" userId="2c693ac0dcf7a9ef" providerId="LiveId" clId="{461B4D39-D0B0-475E-8A91-26D2C587FAAA}" dt="2023-07-29T10:42:13.137" v="402"/>
        <pc:sldMkLst>
          <pc:docMk/>
          <pc:sldMk cId="1334579957" sldId="283"/>
        </pc:sldMkLst>
        <pc:picChg chg="add mod">
          <ac:chgData name="Đinh Gia Bảo" userId="2c693ac0dcf7a9ef" providerId="LiveId" clId="{461B4D39-D0B0-475E-8A91-26D2C587FAAA}" dt="2023-07-29T10:10:42.246" v="197" actId="14100"/>
          <ac:picMkLst>
            <pc:docMk/>
            <pc:sldMk cId="1334579957" sldId="283"/>
            <ac:picMk id="3" creationId="{38A6F1BB-EDB5-43E6-90A9-D15FD36F35BC}"/>
          </ac:picMkLst>
        </pc:picChg>
      </pc:sldChg>
      <pc:sldChg chg="addSp modSp add mod ord">
        <pc:chgData name="Đinh Gia Bảo" userId="2c693ac0dcf7a9ef" providerId="LiveId" clId="{461B4D39-D0B0-475E-8A91-26D2C587FAAA}" dt="2023-07-29T10:23:11.164" v="307"/>
        <pc:sldMkLst>
          <pc:docMk/>
          <pc:sldMk cId="3984743308" sldId="284"/>
        </pc:sldMkLst>
        <pc:picChg chg="add mod">
          <ac:chgData name="Đinh Gia Bảo" userId="2c693ac0dcf7a9ef" providerId="LiveId" clId="{461B4D39-D0B0-475E-8A91-26D2C587FAAA}" dt="2023-07-29T10:11:03.906" v="202" actId="14100"/>
          <ac:picMkLst>
            <pc:docMk/>
            <pc:sldMk cId="3984743308" sldId="284"/>
            <ac:picMk id="3" creationId="{222547F1-8BE8-4211-8D97-3CC70F8DFD20}"/>
          </ac:picMkLst>
        </pc:picChg>
      </pc:sldChg>
      <pc:sldChg chg="add ord">
        <pc:chgData name="Đinh Gia Bảo" userId="2c693ac0dcf7a9ef" providerId="LiveId" clId="{461B4D39-D0B0-475E-8A91-26D2C587FAAA}" dt="2023-07-29T10:36:42.720" v="367"/>
        <pc:sldMkLst>
          <pc:docMk/>
          <pc:sldMk cId="1890702353" sldId="285"/>
        </pc:sldMkLst>
      </pc:sldChg>
      <pc:sldChg chg="addSp modSp add del mod ord">
        <pc:chgData name="Đinh Gia Bảo" userId="2c693ac0dcf7a9ef" providerId="LiveId" clId="{461B4D39-D0B0-475E-8A91-26D2C587FAAA}" dt="2023-07-29T10:36:11.603" v="360" actId="2696"/>
        <pc:sldMkLst>
          <pc:docMk/>
          <pc:sldMk cId="2084910848" sldId="285"/>
        </pc:sldMkLst>
        <pc:picChg chg="add mod">
          <ac:chgData name="Đinh Gia Bảo" userId="2c693ac0dcf7a9ef" providerId="LiveId" clId="{461B4D39-D0B0-475E-8A91-26D2C587FAAA}" dt="2023-07-29T10:11:26.751" v="206" actId="14100"/>
          <ac:picMkLst>
            <pc:docMk/>
            <pc:sldMk cId="2084910848" sldId="285"/>
            <ac:picMk id="3" creationId="{EF7681E6-219B-4231-801D-9AA6E37726CD}"/>
          </ac:picMkLst>
        </pc:picChg>
      </pc:sldChg>
      <pc:sldChg chg="addSp modSp add mod ord">
        <pc:chgData name="Đinh Gia Bảo" userId="2c693ac0dcf7a9ef" providerId="LiveId" clId="{461B4D39-D0B0-475E-8A91-26D2C587FAAA}" dt="2023-07-29T10:38:00.431" v="374"/>
        <pc:sldMkLst>
          <pc:docMk/>
          <pc:sldMk cId="863686035" sldId="286"/>
        </pc:sldMkLst>
        <pc:picChg chg="add mod">
          <ac:chgData name="Đinh Gia Bảo" userId="2c693ac0dcf7a9ef" providerId="LiveId" clId="{461B4D39-D0B0-475E-8A91-26D2C587FAAA}" dt="2023-07-29T10:11:56.469" v="211" actId="14100"/>
          <ac:picMkLst>
            <pc:docMk/>
            <pc:sldMk cId="863686035" sldId="286"/>
            <ac:picMk id="3" creationId="{DFEF7DCB-1485-4BE1-ACDF-8262DB9471CA}"/>
          </ac:picMkLst>
        </pc:picChg>
      </pc:sldChg>
      <pc:sldChg chg="addSp modSp add mod ord">
        <pc:chgData name="Đinh Gia Bảo" userId="2c693ac0dcf7a9ef" providerId="LiveId" clId="{461B4D39-D0B0-475E-8A91-26D2C587FAAA}" dt="2023-07-29T10:47:06.242" v="439"/>
        <pc:sldMkLst>
          <pc:docMk/>
          <pc:sldMk cId="3237541241" sldId="287"/>
        </pc:sldMkLst>
        <pc:picChg chg="add mod">
          <ac:chgData name="Đinh Gia Bảo" userId="2c693ac0dcf7a9ef" providerId="LiveId" clId="{461B4D39-D0B0-475E-8A91-26D2C587FAAA}" dt="2023-07-29T10:12:18.304" v="215" actId="14100"/>
          <ac:picMkLst>
            <pc:docMk/>
            <pc:sldMk cId="3237541241" sldId="287"/>
            <ac:picMk id="3" creationId="{039F3705-9C9D-4567-9EA4-6B6341D5128C}"/>
          </ac:picMkLst>
        </pc:picChg>
      </pc:sldChg>
      <pc:sldChg chg="addSp modSp add mod ord">
        <pc:chgData name="Đinh Gia Bảo" userId="2c693ac0dcf7a9ef" providerId="LiveId" clId="{461B4D39-D0B0-475E-8A91-26D2C587FAAA}" dt="2023-07-29T10:43:13.013" v="411"/>
        <pc:sldMkLst>
          <pc:docMk/>
          <pc:sldMk cId="3488164635" sldId="288"/>
        </pc:sldMkLst>
        <pc:picChg chg="add mod">
          <ac:chgData name="Đinh Gia Bảo" userId="2c693ac0dcf7a9ef" providerId="LiveId" clId="{461B4D39-D0B0-475E-8A91-26D2C587FAAA}" dt="2023-07-29T10:12:44.247" v="219" actId="14100"/>
          <ac:picMkLst>
            <pc:docMk/>
            <pc:sldMk cId="3488164635" sldId="288"/>
            <ac:picMk id="3" creationId="{9031B34D-FC47-49DE-B71D-08F656C86BC8}"/>
          </ac:picMkLst>
        </pc:picChg>
      </pc:sldChg>
      <pc:sldChg chg="addSp modSp add del mod ord">
        <pc:chgData name="Đinh Gia Bảo" userId="2c693ac0dcf7a9ef" providerId="LiveId" clId="{461B4D39-D0B0-475E-8A91-26D2C587FAAA}" dt="2023-07-29T10:38:25.704" v="376" actId="2696"/>
        <pc:sldMkLst>
          <pc:docMk/>
          <pc:sldMk cId="977163698" sldId="289"/>
        </pc:sldMkLst>
        <pc:picChg chg="add mod">
          <ac:chgData name="Đinh Gia Bảo" userId="2c693ac0dcf7a9ef" providerId="LiveId" clId="{461B4D39-D0B0-475E-8A91-26D2C587FAAA}" dt="2023-07-29T10:13:15.519" v="238" actId="14100"/>
          <ac:picMkLst>
            <pc:docMk/>
            <pc:sldMk cId="977163698" sldId="289"/>
            <ac:picMk id="3" creationId="{58AD381B-AA27-4804-B291-4035DBB6C401}"/>
          </ac:picMkLst>
        </pc:picChg>
      </pc:sldChg>
      <pc:sldChg chg="add ord">
        <pc:chgData name="Đinh Gia Bảo" userId="2c693ac0dcf7a9ef" providerId="LiveId" clId="{461B4D39-D0B0-475E-8A91-26D2C587FAAA}" dt="2023-07-29T10:41:28.228" v="389"/>
        <pc:sldMkLst>
          <pc:docMk/>
          <pc:sldMk cId="1157855973" sldId="289"/>
        </pc:sldMkLst>
      </pc:sldChg>
      <pc:sldChg chg="addSp modSp add mod ord">
        <pc:chgData name="Đinh Gia Bảo" userId="2c693ac0dcf7a9ef" providerId="LiveId" clId="{461B4D39-D0B0-475E-8A91-26D2C587FAAA}" dt="2023-07-29T10:45:15.495" v="424"/>
        <pc:sldMkLst>
          <pc:docMk/>
          <pc:sldMk cId="927615231" sldId="290"/>
        </pc:sldMkLst>
        <pc:picChg chg="add mod">
          <ac:chgData name="Đinh Gia Bảo" userId="2c693ac0dcf7a9ef" providerId="LiveId" clId="{461B4D39-D0B0-475E-8A91-26D2C587FAAA}" dt="2023-07-29T10:13:36.486" v="243" actId="14100"/>
          <ac:picMkLst>
            <pc:docMk/>
            <pc:sldMk cId="927615231" sldId="290"/>
            <ac:picMk id="3" creationId="{023A6838-B1AE-4036-9951-1A3569E2A69F}"/>
          </ac:picMkLst>
        </pc:picChg>
      </pc:sldChg>
      <pc:sldChg chg="addSp modSp add mod ord">
        <pc:chgData name="Đinh Gia Bảo" userId="2c693ac0dcf7a9ef" providerId="LiveId" clId="{461B4D39-D0B0-475E-8A91-26D2C587FAAA}" dt="2023-07-29T10:36:54.246" v="369"/>
        <pc:sldMkLst>
          <pc:docMk/>
          <pc:sldMk cId="984255479" sldId="291"/>
        </pc:sldMkLst>
        <pc:picChg chg="add mod">
          <ac:chgData name="Đinh Gia Bảo" userId="2c693ac0dcf7a9ef" providerId="LiveId" clId="{461B4D39-D0B0-475E-8A91-26D2C587FAAA}" dt="2023-07-29T10:13:51.313" v="246" actId="14100"/>
          <ac:picMkLst>
            <pc:docMk/>
            <pc:sldMk cId="984255479" sldId="291"/>
            <ac:picMk id="3" creationId="{CAC134E5-2DF9-422A-A0EE-F8469FF73878}"/>
          </ac:picMkLst>
        </pc:picChg>
      </pc:sldChg>
      <pc:sldChg chg="addSp modSp add mod ord">
        <pc:chgData name="Đinh Gia Bảo" userId="2c693ac0dcf7a9ef" providerId="LiveId" clId="{461B4D39-D0B0-475E-8A91-26D2C587FAAA}" dt="2023-07-29T10:45:01.503" v="422"/>
        <pc:sldMkLst>
          <pc:docMk/>
          <pc:sldMk cId="333837545" sldId="292"/>
        </pc:sldMkLst>
        <pc:picChg chg="add mod">
          <ac:chgData name="Đinh Gia Bảo" userId="2c693ac0dcf7a9ef" providerId="LiveId" clId="{461B4D39-D0B0-475E-8A91-26D2C587FAAA}" dt="2023-07-29T10:14:10.504" v="250" actId="14100"/>
          <ac:picMkLst>
            <pc:docMk/>
            <pc:sldMk cId="333837545" sldId="292"/>
            <ac:picMk id="3" creationId="{A61EB8FB-6793-4B44-A6E2-11A3B70F7BDA}"/>
          </ac:picMkLst>
        </pc:picChg>
      </pc:sldChg>
      <pc:sldChg chg="addSp modSp add mod ord">
        <pc:chgData name="Đinh Gia Bảo" userId="2c693ac0dcf7a9ef" providerId="LiveId" clId="{461B4D39-D0B0-475E-8A91-26D2C587FAAA}" dt="2023-07-29T10:47:37.782" v="443"/>
        <pc:sldMkLst>
          <pc:docMk/>
          <pc:sldMk cId="756412700" sldId="293"/>
        </pc:sldMkLst>
        <pc:picChg chg="add mod">
          <ac:chgData name="Đinh Gia Bảo" userId="2c693ac0dcf7a9ef" providerId="LiveId" clId="{461B4D39-D0B0-475E-8A91-26D2C587FAAA}" dt="2023-07-29T10:14:29.512" v="253" actId="14100"/>
          <ac:picMkLst>
            <pc:docMk/>
            <pc:sldMk cId="756412700" sldId="293"/>
            <ac:picMk id="3" creationId="{F40139E7-D832-434F-99A6-E6136D294045}"/>
          </ac:picMkLst>
        </pc:picChg>
      </pc:sldChg>
      <pc:sldChg chg="addSp modSp add mod ord">
        <pc:chgData name="Đinh Gia Bảo" userId="2c693ac0dcf7a9ef" providerId="LiveId" clId="{461B4D39-D0B0-475E-8A91-26D2C587FAAA}" dt="2023-07-29T10:48:46.707" v="447"/>
        <pc:sldMkLst>
          <pc:docMk/>
          <pc:sldMk cId="3644621069" sldId="294"/>
        </pc:sldMkLst>
        <pc:picChg chg="add mod">
          <ac:chgData name="Đinh Gia Bảo" userId="2c693ac0dcf7a9ef" providerId="LiveId" clId="{461B4D39-D0B0-475E-8A91-26D2C587FAAA}" dt="2023-07-29T10:14:44.624" v="256" actId="14100"/>
          <ac:picMkLst>
            <pc:docMk/>
            <pc:sldMk cId="3644621069" sldId="294"/>
            <ac:picMk id="3" creationId="{FD2E82FD-A0D8-40FE-9E7D-761AD5B4CCA9}"/>
          </ac:picMkLst>
        </pc:picChg>
      </pc:sldChg>
      <pc:sldChg chg="addSp modSp add mod ord">
        <pc:chgData name="Đinh Gia Bảo" userId="2c693ac0dcf7a9ef" providerId="LiveId" clId="{461B4D39-D0B0-475E-8A91-26D2C587FAAA}" dt="2023-07-29T10:47:28.539" v="441"/>
        <pc:sldMkLst>
          <pc:docMk/>
          <pc:sldMk cId="1582214377" sldId="295"/>
        </pc:sldMkLst>
        <pc:picChg chg="add mod">
          <ac:chgData name="Đinh Gia Bảo" userId="2c693ac0dcf7a9ef" providerId="LiveId" clId="{461B4D39-D0B0-475E-8A91-26D2C587FAAA}" dt="2023-07-29T10:15:04.514" v="260" actId="14100"/>
          <ac:picMkLst>
            <pc:docMk/>
            <pc:sldMk cId="1582214377" sldId="295"/>
            <ac:picMk id="3" creationId="{4DEFAADE-6EF5-47E9-9AF0-C1DB1B01B74D}"/>
          </ac:picMkLst>
        </pc:picChg>
      </pc:sldChg>
      <pc:sldChg chg="addSp modSp add mod ord">
        <pc:chgData name="Đinh Gia Bảo" userId="2c693ac0dcf7a9ef" providerId="LiveId" clId="{461B4D39-D0B0-475E-8A91-26D2C587FAAA}" dt="2023-07-29T10:49:54.443" v="453"/>
        <pc:sldMkLst>
          <pc:docMk/>
          <pc:sldMk cId="1732008668" sldId="296"/>
        </pc:sldMkLst>
        <pc:picChg chg="add mod">
          <ac:chgData name="Đinh Gia Bảo" userId="2c693ac0dcf7a9ef" providerId="LiveId" clId="{461B4D39-D0B0-475E-8A91-26D2C587FAAA}" dt="2023-07-29T10:15:26.814" v="263" actId="14100"/>
          <ac:picMkLst>
            <pc:docMk/>
            <pc:sldMk cId="1732008668" sldId="296"/>
            <ac:picMk id="3" creationId="{88A3DC90-100E-43E6-9F9B-C065F5668D2A}"/>
          </ac:picMkLst>
        </pc:picChg>
      </pc:sldChg>
      <pc:sldChg chg="addSp modSp add mod ord">
        <pc:chgData name="Đinh Gia Bảo" userId="2c693ac0dcf7a9ef" providerId="LiveId" clId="{461B4D39-D0B0-475E-8A91-26D2C587FAAA}" dt="2023-07-29T10:23:07.623" v="305"/>
        <pc:sldMkLst>
          <pc:docMk/>
          <pc:sldMk cId="1092969479" sldId="297"/>
        </pc:sldMkLst>
        <pc:picChg chg="add mod">
          <ac:chgData name="Đinh Gia Bảo" userId="2c693ac0dcf7a9ef" providerId="LiveId" clId="{461B4D39-D0B0-475E-8A91-26D2C587FAAA}" dt="2023-07-29T10:15:48.328" v="266" actId="14100"/>
          <ac:picMkLst>
            <pc:docMk/>
            <pc:sldMk cId="1092969479" sldId="297"/>
            <ac:picMk id="3" creationId="{9072BF61-68F6-4B47-9ABA-A27AF22B84E1}"/>
          </ac:picMkLst>
        </pc:picChg>
      </pc:sldChg>
      <pc:sldChg chg="add ord">
        <pc:chgData name="Đinh Gia Bảo" userId="2c693ac0dcf7a9ef" providerId="LiveId" clId="{461B4D39-D0B0-475E-8A91-26D2C587FAAA}" dt="2023-07-29T10:31:36.117" v="331"/>
        <pc:sldMkLst>
          <pc:docMk/>
          <pc:sldMk cId="727596214" sldId="298"/>
        </pc:sldMkLst>
      </pc:sldChg>
      <pc:sldChg chg="addSp modSp add del mod ord">
        <pc:chgData name="Đinh Gia Bảo" userId="2c693ac0dcf7a9ef" providerId="LiveId" clId="{461B4D39-D0B0-475E-8A91-26D2C587FAAA}" dt="2023-07-29T10:29:52.800" v="324" actId="2696"/>
        <pc:sldMkLst>
          <pc:docMk/>
          <pc:sldMk cId="1371111290" sldId="298"/>
        </pc:sldMkLst>
        <pc:picChg chg="add mod">
          <ac:chgData name="Đinh Gia Bảo" userId="2c693ac0dcf7a9ef" providerId="LiveId" clId="{461B4D39-D0B0-475E-8A91-26D2C587FAAA}" dt="2023-07-29T10:16:06.416" v="269" actId="14100"/>
          <ac:picMkLst>
            <pc:docMk/>
            <pc:sldMk cId="1371111290" sldId="298"/>
            <ac:picMk id="3" creationId="{92D51B78-989C-47FC-9ECE-428868024F2F}"/>
          </ac:picMkLst>
        </pc:picChg>
      </pc:sldChg>
      <pc:sldChg chg="addSp modSp add del mod ord">
        <pc:chgData name="Đinh Gia Bảo" userId="2c693ac0dcf7a9ef" providerId="LiveId" clId="{461B4D39-D0B0-475E-8A91-26D2C587FAAA}" dt="2023-07-29T10:43:43.869" v="412" actId="2696"/>
        <pc:sldMkLst>
          <pc:docMk/>
          <pc:sldMk cId="25808022" sldId="299"/>
        </pc:sldMkLst>
        <pc:picChg chg="add mod">
          <ac:chgData name="Đinh Gia Bảo" userId="2c693ac0dcf7a9ef" providerId="LiveId" clId="{461B4D39-D0B0-475E-8A91-26D2C587FAAA}" dt="2023-07-29T10:16:27.405" v="272" actId="14100"/>
          <ac:picMkLst>
            <pc:docMk/>
            <pc:sldMk cId="25808022" sldId="299"/>
            <ac:picMk id="3" creationId="{B688E67F-7ACE-4FB6-8B87-D31C414B83D9}"/>
          </ac:picMkLst>
        </pc:picChg>
      </pc:sldChg>
      <pc:sldChg chg="add">
        <pc:chgData name="Đinh Gia Bảo" userId="2c693ac0dcf7a9ef" providerId="LiveId" clId="{461B4D39-D0B0-475E-8A91-26D2C587FAAA}" dt="2023-07-29T10:44:04.599" v="413"/>
        <pc:sldMkLst>
          <pc:docMk/>
          <pc:sldMk cId="1004340082" sldId="299"/>
        </pc:sldMkLst>
      </pc:sldChg>
      <pc:sldChg chg="addSp modSp add mod ord">
        <pc:chgData name="Đinh Gia Bảo" userId="2c693ac0dcf7a9ef" providerId="LiveId" clId="{461B4D39-D0B0-475E-8A91-26D2C587FAAA}" dt="2023-07-29T10:45:41.830" v="428"/>
        <pc:sldMkLst>
          <pc:docMk/>
          <pc:sldMk cId="2203335091" sldId="300"/>
        </pc:sldMkLst>
        <pc:picChg chg="add mod">
          <ac:chgData name="Đinh Gia Bảo" userId="2c693ac0dcf7a9ef" providerId="LiveId" clId="{461B4D39-D0B0-475E-8A91-26D2C587FAAA}" dt="2023-07-29T10:16:46.437" v="275" actId="14100"/>
          <ac:picMkLst>
            <pc:docMk/>
            <pc:sldMk cId="2203335091" sldId="300"/>
            <ac:picMk id="3" creationId="{DB42D494-5349-4EA0-9097-2BCF0F99F270}"/>
          </ac:picMkLst>
        </pc:picChg>
      </pc:sldChg>
      <pc:sldChg chg="addSp modSp add mod ord">
        <pc:chgData name="Đinh Gia Bảo" userId="2c693ac0dcf7a9ef" providerId="LiveId" clId="{461B4D39-D0B0-475E-8A91-26D2C587FAAA}" dt="2023-07-29T10:46:27.809" v="432"/>
        <pc:sldMkLst>
          <pc:docMk/>
          <pc:sldMk cId="2635007921" sldId="301"/>
        </pc:sldMkLst>
        <pc:picChg chg="add mod">
          <ac:chgData name="Đinh Gia Bảo" userId="2c693ac0dcf7a9ef" providerId="LiveId" clId="{461B4D39-D0B0-475E-8A91-26D2C587FAAA}" dt="2023-07-29T10:17:01.981" v="278" actId="14100"/>
          <ac:picMkLst>
            <pc:docMk/>
            <pc:sldMk cId="2635007921" sldId="301"/>
            <ac:picMk id="3" creationId="{175BD020-7B49-4C1B-971C-D53F0802B550}"/>
          </ac:picMkLst>
        </pc:picChg>
      </pc:sldChg>
      <pc:sldChg chg="addSp modSp add del mod ord">
        <pc:chgData name="Đinh Gia Bảo" userId="2c693ac0dcf7a9ef" providerId="LiveId" clId="{461B4D39-D0B0-475E-8A91-26D2C587FAAA}" dt="2023-07-29T10:46:15.605" v="430" actId="2696"/>
        <pc:sldMkLst>
          <pc:docMk/>
          <pc:sldMk cId="304020835" sldId="302"/>
        </pc:sldMkLst>
        <pc:picChg chg="add mod">
          <ac:chgData name="Đinh Gia Bảo" userId="2c693ac0dcf7a9ef" providerId="LiveId" clId="{461B4D39-D0B0-475E-8A91-26D2C587FAAA}" dt="2023-07-29T10:17:15.797" v="281" actId="14100"/>
          <ac:picMkLst>
            <pc:docMk/>
            <pc:sldMk cId="304020835" sldId="302"/>
            <ac:picMk id="3" creationId="{FAB0BCBD-51FF-4D38-BD5B-5C0D0CB7FD90}"/>
          </ac:picMkLst>
        </pc:picChg>
      </pc:sldChg>
      <pc:sldChg chg="add ord">
        <pc:chgData name="Đinh Gia Bảo" userId="2c693ac0dcf7a9ef" providerId="LiveId" clId="{461B4D39-D0B0-475E-8A91-26D2C587FAAA}" dt="2023-07-29T10:46:48.138" v="437"/>
        <pc:sldMkLst>
          <pc:docMk/>
          <pc:sldMk cId="2991054403" sldId="302"/>
        </pc:sldMkLst>
      </pc:sldChg>
      <pc:sldChg chg="addSp modSp add mod ord">
        <pc:chgData name="Đinh Gia Bảo" userId="2c693ac0dcf7a9ef" providerId="LiveId" clId="{461B4D39-D0B0-475E-8A91-26D2C587FAAA}" dt="2023-07-29T10:39:47.553" v="383"/>
        <pc:sldMkLst>
          <pc:docMk/>
          <pc:sldMk cId="3618370871" sldId="303"/>
        </pc:sldMkLst>
        <pc:picChg chg="add mod">
          <ac:chgData name="Đinh Gia Bảo" userId="2c693ac0dcf7a9ef" providerId="LiveId" clId="{461B4D39-D0B0-475E-8A91-26D2C587FAAA}" dt="2023-07-29T10:17:36.544" v="286" actId="14100"/>
          <ac:picMkLst>
            <pc:docMk/>
            <pc:sldMk cId="3618370871" sldId="303"/>
            <ac:picMk id="3" creationId="{3D14D40C-3119-4AC7-894A-25985EC68B0E}"/>
          </ac:picMkLst>
        </pc:picChg>
      </pc:sldChg>
      <pc:sldChg chg="addSp modSp add mod ord">
        <pc:chgData name="Đinh Gia Bảo" userId="2c693ac0dcf7a9ef" providerId="LiveId" clId="{461B4D39-D0B0-475E-8A91-26D2C587FAAA}" dt="2023-07-29T10:40:01.261" v="385"/>
        <pc:sldMkLst>
          <pc:docMk/>
          <pc:sldMk cId="3825846641" sldId="304"/>
        </pc:sldMkLst>
        <pc:picChg chg="add mod">
          <ac:chgData name="Đinh Gia Bảo" userId="2c693ac0dcf7a9ef" providerId="LiveId" clId="{461B4D39-D0B0-475E-8A91-26D2C587FAAA}" dt="2023-07-29T10:18:04.679" v="290" actId="14100"/>
          <ac:picMkLst>
            <pc:docMk/>
            <pc:sldMk cId="3825846641" sldId="304"/>
            <ac:picMk id="3" creationId="{EBDC2E8D-24D6-40C8-B393-BF63D6327B80}"/>
          </ac:picMkLst>
        </pc:picChg>
      </pc:sldChg>
      <pc:sldChg chg="addSp modSp add mod ord">
        <pc:chgData name="Đinh Gia Bảo" userId="2c693ac0dcf7a9ef" providerId="LiveId" clId="{461B4D39-D0B0-475E-8A91-26D2C587FAAA}" dt="2023-07-29T10:39:07.802" v="378"/>
        <pc:sldMkLst>
          <pc:docMk/>
          <pc:sldMk cId="3448380467" sldId="305"/>
        </pc:sldMkLst>
        <pc:picChg chg="add mod">
          <ac:chgData name="Đinh Gia Bảo" userId="2c693ac0dcf7a9ef" providerId="LiveId" clId="{461B4D39-D0B0-475E-8A91-26D2C587FAAA}" dt="2023-07-29T10:18:28.917" v="293" actId="14100"/>
          <ac:picMkLst>
            <pc:docMk/>
            <pc:sldMk cId="3448380467" sldId="305"/>
            <ac:picMk id="3" creationId="{D1F3CE46-21DE-4174-8602-A55AA367B98D}"/>
          </ac:picMkLst>
        </pc:picChg>
      </pc:sldChg>
      <pc:sldChg chg="add del">
        <pc:chgData name="Đinh Gia Bảo" userId="2c693ac0dcf7a9ef" providerId="LiveId" clId="{461B4D39-D0B0-475E-8A91-26D2C587FAAA}" dt="2023-07-29T10:36:04.808" v="359" actId="47"/>
        <pc:sldMkLst>
          <pc:docMk/>
          <pc:sldMk cId="2485878897" sldId="306"/>
        </pc:sldMkLst>
      </pc:sldChg>
      <pc:sldMasterChg chg="addSldLayout">
        <pc:chgData name="Đinh Gia Bảo" userId="2c693ac0dcf7a9ef" providerId="LiveId" clId="{461B4D39-D0B0-475E-8A91-26D2C587FAAA}" dt="2023-07-29T09:53:52.220" v="0" actId="680"/>
        <pc:sldMasterMkLst>
          <pc:docMk/>
          <pc:sldMasterMk cId="743089459" sldId="2147483648"/>
        </pc:sldMasterMkLst>
        <pc:sldLayoutChg chg="add">
          <pc:chgData name="Đinh Gia Bảo" userId="2c693ac0dcf7a9ef" providerId="LiveId" clId="{461B4D39-D0B0-475E-8A91-26D2C587FAAA}" dt="2023-07-29T09:53:52.220" v="0" actId="680"/>
          <pc:sldLayoutMkLst>
            <pc:docMk/>
            <pc:sldMasterMk cId="743089459" sldId="2147483648"/>
            <pc:sldLayoutMk cId="1685339088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BA52-AAC6-4D29-AB71-94D4A1CE4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D2783-CCFC-4AB8-811C-0B9784E890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533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308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128479-1512-4FD2-B351-5C6D29A1F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8"/>
            <a:ext cx="12203091" cy="685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8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D51B78-989C-47FC-9ECE-428868024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84"/>
            <a:ext cx="12096136" cy="551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96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02E8C-7CA6-4CAD-9EE9-791F22FF7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" y="0"/>
            <a:ext cx="11831303" cy="617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03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46AADA-CE6B-40D4-8F66-713C436EE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5" y="134957"/>
            <a:ext cx="11924145" cy="66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7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4AA4AE-0B3D-4487-ACEC-D88AD563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9" y="0"/>
            <a:ext cx="12096066" cy="410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36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3D4960-B795-4B78-99D5-0B8C98E36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5081" cy="520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16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EC502E-70F8-4310-9FD2-8352CFAB5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1" y="68630"/>
            <a:ext cx="11837283" cy="412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08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3CE46-21DE-4174-8602-A55AA367B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4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80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134E5-2DF9-422A-A0EE-F8469FF73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9" y="12523"/>
            <a:ext cx="12020716" cy="46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55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1BC99-0940-4A53-A47F-CE9A6069F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-1"/>
            <a:ext cx="1218895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79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85C02-F529-481D-BBDA-6505844B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7" y="230909"/>
            <a:ext cx="11910766" cy="377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33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14A81-F1FE-4642-9ADC-7853A4BD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11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B6667-E869-46AB-90F5-D4D32E6A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2" y="-1"/>
            <a:ext cx="11936717" cy="470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95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FB7A3E-9C21-4BAD-8AC3-7323F420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4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3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14D40C-3119-4AC7-894A-25985EC68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1" y="0"/>
            <a:ext cx="12118110" cy="468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70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DC2E8D-24D6-40C8-B393-BF63D6327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4" y="0"/>
            <a:ext cx="11929859" cy="677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46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D2BF-989E-4B56-A8E2-0A726E36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8" y="-1"/>
            <a:ext cx="11946698" cy="510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4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681E6-219B-4231-801D-9AA6E3772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15398" cy="471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02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3DC90-100E-43E6-9F9B-C065F5668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4" y="37926"/>
            <a:ext cx="12077257" cy="46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08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BD020-7B49-4C1B-971C-D53F0802B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1" y="0"/>
            <a:ext cx="11879584" cy="43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07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FCA27-4ABE-417C-A343-1B3AE1B00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2" y="0"/>
            <a:ext cx="12022637" cy="464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65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F7DCB-1485-4BE1-ACDF-8262DB947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24" y="0"/>
            <a:ext cx="12048775" cy="54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86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A9EB6-32B1-49A4-B1D9-556D584D9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9" y="0"/>
            <a:ext cx="12145116" cy="644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72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AD381B-AA27-4804-B291-4035DBB6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59365" cy="611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55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F3705-9C9D-4567-9EA4-6B6341D51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00227" cy="315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41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02082-73D4-48E0-AAE9-68E144EFF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19" y="0"/>
            <a:ext cx="11575990" cy="429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21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8E7852-B77F-47D4-9863-E9D161FFB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9" y="136144"/>
            <a:ext cx="11620726" cy="468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69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31B34D-FC47-49DE-B71D-08F656C86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5" y="0"/>
            <a:ext cx="12069629" cy="521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64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8E67F-7ACE-4FB6-8B87-D31C414B8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50158" cy="49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0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C615D-DFB4-46BB-8BE8-948004F02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041788" cy="514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87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A6F1BB-EDB5-43E6-90A9-D15FD36F3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6" y="-1"/>
            <a:ext cx="11843132" cy="460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79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B8BCFD-7C4F-4E94-8BC6-12917381D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33" y="0"/>
            <a:ext cx="11753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62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7FD593-4760-4B24-A1EE-D8B9003B6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1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84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2547F1-8BE8-4211-8D97-3CC70F8DF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66"/>
            <a:ext cx="12192000" cy="483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43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A6838-B1AE-4036-9951-1A3569E2A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025745" cy="438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15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1EB8FB-6793-4B44-A6E2-11A3B70F7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74704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7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0BCBD-51FF-4D38-BD5B-5C0D0CB7F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897982" cy="40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54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6CF15D-F86D-4076-81E3-89EBC7699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18" y="0"/>
            <a:ext cx="12211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35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49A8E-F3C8-4229-B8FC-31F684634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" y="0"/>
            <a:ext cx="12190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94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FAADE-6EF5-47E9-9AF0-C1DB1B01B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84"/>
            <a:ext cx="12192000" cy="596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14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740E59-C8E1-43DF-9319-A0BFDD2AD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9" y="-1"/>
            <a:ext cx="11855388" cy="567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10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2D494-5349-4EA0-9097-2BCF0F99F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08" y="0"/>
            <a:ext cx="12005045" cy="572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35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0139E7-D832-434F-99A6-E6136D294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53109"/>
            <a:ext cx="12318595" cy="601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12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AD6AEE-29A7-4422-AD5F-9303B8736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6" y="0"/>
            <a:ext cx="12006221" cy="302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4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E82FD-A0D8-40FE-9E7D-761AD5B4C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5840" cy="362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21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2BF61-68F6-4B47-9ABA-A27AF22B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3771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6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DF36D-0EE3-4CA4-9481-790FC4DB2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3" y="0"/>
            <a:ext cx="12071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91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F95C6-9FCC-4E64-B552-2494E77D8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37" y="0"/>
            <a:ext cx="12242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60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C5E992-E8FF-4F20-9B78-FAC5B3025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83541" cy="47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01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4A0B8-B8AA-43CE-92BA-A86215832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1924144" cy="52924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1358617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0</Words>
  <Application>Microsoft Office PowerPoint</Application>
  <PresentationFormat>Widescreen</PresentationFormat>
  <Paragraphs>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Đinh Gia Bảo</dc:creator>
  <cp:lastModifiedBy>Đinh Gia Bảo</cp:lastModifiedBy>
  <cp:revision>6</cp:revision>
  <dcterms:created xsi:type="dcterms:W3CDTF">2023-07-29T09:53:48Z</dcterms:created>
  <dcterms:modified xsi:type="dcterms:W3CDTF">2023-07-29T10:50:06Z</dcterms:modified>
</cp:coreProperties>
</file>